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1" r:id="rId7"/>
    <p:sldId id="260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18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1740" y="2412365"/>
            <a:ext cx="6322060" cy="1529715"/>
          </a:xfrm>
        </p:spPr>
        <p:txBody>
          <a:bodyPr anchor="t" anchorCtr="0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3685" y="1064895"/>
            <a:ext cx="9803765" cy="846455"/>
          </a:xfrm>
        </p:spPr>
        <p:txBody>
          <a:bodyPr anchor="t" anchorCtr="0"/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3685" y="2136140"/>
            <a:ext cx="9803765" cy="407606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008880" cy="131508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05" y="365125"/>
            <a:ext cx="9935210" cy="13258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105" y="1681480"/>
            <a:ext cx="9935210" cy="8235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105" y="2505075"/>
            <a:ext cx="9935210" cy="368490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1360" y="2412365"/>
            <a:ext cx="6322060" cy="1529715"/>
          </a:xfrm>
        </p:spPr>
        <p:txBody>
          <a:bodyPr anchor="t" anchorCtr="0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Design KTC</cp:lastModifiedBy>
  <cp:revision>4</cp:revision>
  <dcterms:created xsi:type="dcterms:W3CDTF">2025-07-23T00:59:00Z</dcterms:created>
  <dcterms:modified xsi:type="dcterms:W3CDTF">2026-09-15T09:37:22Z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57E36A0A07D74B3089BAF92D2C4CC3D3_11</vt:lpwstr>
  </property>
  <property fmtid="{D5CDD505-2E9C-101B-9397-08002B2CF9AE}" pid="3" name="KSOProductBuildVer">
    <vt:lpwstr>1033-12.1.0.28485</vt:lpwstr>
  </property>
</Properties>
</file>